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9601200" cy="12801600" type="A3"/>
  <p:notesSz cx="7099300" cy="10234613"/>
  <p:defaultTextStyle>
    <a:defPPr>
      <a:defRPr lang="fr-FR"/>
    </a:defPPr>
    <a:lvl1pPr marL="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orient="horz" pos="323" userDrawn="1">
          <p15:clr>
            <a:srgbClr val="A4A3A4"/>
          </p15:clr>
        </p15:guide>
        <p15:guide id="3" orient="horz" pos="7207" userDrawn="1">
          <p15:clr>
            <a:srgbClr val="A4A3A4"/>
          </p15:clr>
        </p15:guide>
        <p15:guide id="4" pos="3024" userDrawn="1">
          <p15:clr>
            <a:srgbClr val="A4A3A4"/>
          </p15:clr>
        </p15:guide>
        <p15:guide id="5" pos="304" userDrawn="1">
          <p15:clr>
            <a:srgbClr val="A4A3A4"/>
          </p15:clr>
        </p15:guide>
        <p15:guide id="6" pos="57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Objects="1">
      <p:cViewPr varScale="1">
        <p:scale>
          <a:sx n="49" d="100"/>
          <a:sy n="49" d="100"/>
        </p:scale>
        <p:origin x="2366" y="72"/>
      </p:cViewPr>
      <p:guideLst>
        <p:guide orient="horz" pos="4032"/>
        <p:guide orient="horz" pos="323"/>
        <p:guide orient="horz" pos="7207"/>
        <p:guide pos="3024"/>
        <p:guide pos="304"/>
        <p:guide pos="57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notesViewPr>
    <p:cSldViewPr snapToObjects="1">
      <p:cViewPr varScale="1">
        <p:scale>
          <a:sx n="71" d="100"/>
          <a:sy n="71" d="100"/>
        </p:scale>
        <p:origin x="-3270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3" cy="511731"/>
          </a:xfrm>
          <a:prstGeom prst="rect">
            <a:avLst/>
          </a:prstGeom>
        </p:spPr>
        <p:txBody>
          <a:bodyPr vert="horz" lIns="94761" tIns="47381" rIns="94761" bIns="4738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6" y="0"/>
            <a:ext cx="3076363" cy="511731"/>
          </a:xfrm>
          <a:prstGeom prst="rect">
            <a:avLst/>
          </a:prstGeom>
        </p:spPr>
        <p:txBody>
          <a:bodyPr vert="horz" lIns="94761" tIns="47381" rIns="94761" bIns="47381" rtlCol="0"/>
          <a:lstStyle>
            <a:lvl1pPr algn="r">
              <a:defRPr sz="1200"/>
            </a:lvl1pPr>
          </a:lstStyle>
          <a:p>
            <a:fld id="{919D5578-8945-4053-9649-A55D7BF0326B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562274" y="9721106"/>
            <a:ext cx="1535383" cy="511731"/>
          </a:xfrm>
          <a:prstGeom prst="rect">
            <a:avLst/>
          </a:prstGeom>
        </p:spPr>
        <p:txBody>
          <a:bodyPr vert="horz" lIns="94761" tIns="47381" rIns="94761" bIns="47381" rtlCol="0" anchor="b"/>
          <a:lstStyle>
            <a:lvl1pPr algn="r">
              <a:defRPr sz="1200"/>
            </a:lvl1pPr>
          </a:lstStyle>
          <a:p>
            <a:fld id="{28537585-E064-444E-9DE0-E6E98FBE4905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649" y="9395983"/>
            <a:ext cx="2838006" cy="65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71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3" cy="511731"/>
          </a:xfrm>
          <a:prstGeom prst="rect">
            <a:avLst/>
          </a:prstGeom>
        </p:spPr>
        <p:txBody>
          <a:bodyPr vert="horz" lIns="94761" tIns="47381" rIns="94761" bIns="4738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6" y="0"/>
            <a:ext cx="3076363" cy="511731"/>
          </a:xfrm>
          <a:prstGeom prst="rect">
            <a:avLst/>
          </a:prstGeom>
        </p:spPr>
        <p:txBody>
          <a:bodyPr vert="horz" lIns="94761" tIns="47381" rIns="94761" bIns="47381" rtlCol="0"/>
          <a:lstStyle>
            <a:lvl1pPr algn="r">
              <a:defRPr sz="1200"/>
            </a:lvl1pPr>
          </a:lstStyle>
          <a:p>
            <a:fld id="{E49C1F05-1322-43C4-AFB9-AA73B7C673D3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68350"/>
            <a:ext cx="287655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1" tIns="47381" rIns="94761" bIns="4738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1" tIns="47381" rIns="94761" bIns="47381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62274" y="9721106"/>
            <a:ext cx="1535383" cy="511731"/>
          </a:xfrm>
          <a:prstGeom prst="rect">
            <a:avLst/>
          </a:prstGeom>
        </p:spPr>
        <p:txBody>
          <a:bodyPr vert="horz" lIns="94761" tIns="47381" rIns="94761" bIns="47381" rtlCol="0" anchor="b"/>
          <a:lstStyle>
            <a:lvl1pPr algn="r">
              <a:defRPr sz="1200"/>
            </a:lvl1pPr>
          </a:lstStyle>
          <a:p>
            <a:fld id="{35E153A6-A9CD-4623-89A8-DB4E1CAC4D63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649" y="9544639"/>
            <a:ext cx="2838006" cy="65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79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, logo mili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607957" y="3976796"/>
            <a:ext cx="4385287" cy="2744046"/>
          </a:xfrm>
        </p:spPr>
        <p:txBody>
          <a:bodyPr anchor="b">
            <a:normAutofit/>
          </a:bodyPr>
          <a:lstStyle>
            <a:lvl1pPr algn="ctr">
              <a:defRPr sz="392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</a:t>
            </a:r>
            <a:br>
              <a:rPr lang="fr-FR" dirty="0" smtClean="0"/>
            </a:br>
            <a:r>
              <a:rPr lang="fr-FR" dirty="0" smtClean="0"/>
              <a:t>du titre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1" t="29672"/>
          <a:stretch/>
        </p:blipFill>
        <p:spPr>
          <a:xfrm>
            <a:off x="1" y="2"/>
            <a:ext cx="1667337" cy="156186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98" y="11441360"/>
            <a:ext cx="5746238" cy="120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6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 text et image a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4883313" y="2990400"/>
            <a:ext cx="4241160" cy="84470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4"/>
          </p:nvPr>
        </p:nvSpPr>
        <p:spPr>
          <a:xfrm>
            <a:off x="470768" y="2990399"/>
            <a:ext cx="4241160" cy="84470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480060" y="512659"/>
            <a:ext cx="8641080" cy="78037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481729" y="1293034"/>
            <a:ext cx="8642746" cy="6720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spcBef>
                <a:spcPts val="840"/>
              </a:spcBef>
              <a:buNone/>
              <a:defRPr sz="28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Sous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406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et sous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481728" y="3310043"/>
            <a:ext cx="4167656" cy="3494788"/>
          </a:xfrm>
          <a:prstGeom prst="roundRect">
            <a:avLst>
              <a:gd name="adj" fmla="val 7614"/>
            </a:avLst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513397" indent="0">
              <a:buFontTx/>
              <a:buNone/>
              <a:defRPr/>
            </a:lvl2pPr>
            <a:lvl3pPr marL="902335" indent="0">
              <a:buFontTx/>
              <a:buNone/>
              <a:defRPr/>
            </a:lvl3pPr>
            <a:lvl4pPr marL="1175703" indent="0">
              <a:buFontTx/>
              <a:buNone/>
              <a:defRPr/>
            </a:lvl4pPr>
            <a:lvl5pPr marL="1562418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Modifiez les styles du texte</a:t>
            </a:r>
          </a:p>
          <a:p>
            <a:pPr lvl="0"/>
            <a:r>
              <a:rPr lang="fr-FR" dirty="0" smtClean="0"/>
              <a:t>du masque</a:t>
            </a: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4956818" y="3310043"/>
            <a:ext cx="4167656" cy="3494788"/>
          </a:xfrm>
          <a:prstGeom prst="roundRect">
            <a:avLst>
              <a:gd name="adj" fmla="val 7614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513397" indent="0">
              <a:buFontTx/>
              <a:buNone/>
              <a:defRPr/>
            </a:lvl2pPr>
            <a:lvl3pPr marL="902335" indent="0">
              <a:buFontTx/>
              <a:buNone/>
              <a:defRPr/>
            </a:lvl3pPr>
            <a:lvl4pPr marL="1175703" indent="0">
              <a:buFontTx/>
              <a:buNone/>
              <a:defRPr/>
            </a:lvl4pPr>
            <a:lvl5pPr marL="1562418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Modifiez les styles du texte</a:t>
            </a:r>
          </a:p>
          <a:p>
            <a:pPr lvl="0"/>
            <a:r>
              <a:rPr lang="fr-FR" dirty="0" smtClean="0"/>
              <a:t>du masque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4956818" y="7341706"/>
            <a:ext cx="4167656" cy="3494788"/>
          </a:xfrm>
          <a:prstGeom prst="roundRect">
            <a:avLst>
              <a:gd name="adj" fmla="val 7614"/>
            </a:avLst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513397" indent="0">
              <a:buFontTx/>
              <a:buNone/>
              <a:defRPr/>
            </a:lvl2pPr>
            <a:lvl3pPr marL="902335" indent="0">
              <a:buFontTx/>
              <a:buNone/>
              <a:defRPr/>
            </a:lvl3pPr>
            <a:lvl4pPr marL="1175703" indent="0">
              <a:buFontTx/>
              <a:buNone/>
              <a:defRPr/>
            </a:lvl4pPr>
            <a:lvl5pPr marL="1562418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Modifiez les styles du texte</a:t>
            </a:r>
          </a:p>
          <a:p>
            <a:pPr lvl="0"/>
            <a:r>
              <a:rPr lang="fr-FR" dirty="0" smtClean="0"/>
              <a:t>du masque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7"/>
          </p:nvPr>
        </p:nvSpPr>
        <p:spPr>
          <a:xfrm>
            <a:off x="481728" y="7341706"/>
            <a:ext cx="4167656" cy="3494788"/>
          </a:xfrm>
          <a:prstGeom prst="roundRect">
            <a:avLst>
              <a:gd name="adj" fmla="val 7614"/>
            </a:avLst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513397" indent="0">
              <a:buFontTx/>
              <a:buNone/>
              <a:defRPr/>
            </a:lvl2pPr>
            <a:lvl3pPr marL="902335" indent="0">
              <a:buFontTx/>
              <a:buNone/>
              <a:defRPr/>
            </a:lvl3pPr>
            <a:lvl4pPr marL="1175703" indent="0">
              <a:buFontTx/>
              <a:buNone/>
              <a:defRPr/>
            </a:lvl4pPr>
            <a:lvl5pPr marL="1562418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Modifiez les styles du texte</a:t>
            </a:r>
          </a:p>
          <a:p>
            <a:pPr lvl="0"/>
            <a:r>
              <a:rPr lang="fr-FR" dirty="0" smtClean="0"/>
              <a:t>du masque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8130366" y="11884356"/>
            <a:ext cx="994109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1603B565-C2F9-4673-B234-95C87B93E376}" type="slidenum">
              <a:rPr lang="fr-FR" sz="1400" smtClean="0"/>
              <a:pPr algn="r"/>
              <a:t>‹N°›</a:t>
            </a:fld>
            <a:endParaRPr lang="fr-FR" sz="1400" dirty="0"/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480060" y="512659"/>
            <a:ext cx="8641080" cy="78037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8" hasCustomPrompt="1"/>
          </p:nvPr>
        </p:nvSpPr>
        <p:spPr>
          <a:xfrm>
            <a:off x="481729" y="1293033"/>
            <a:ext cx="8642746" cy="7795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spcBef>
                <a:spcPts val="840"/>
              </a:spcBef>
              <a:buNone/>
              <a:defRPr sz="28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 smtClean="0"/>
              <a:t>Sous titre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3" t="-816" b="1"/>
          <a:stretch/>
        </p:blipFill>
        <p:spPr>
          <a:xfrm>
            <a:off x="8559137" y="620960"/>
            <a:ext cx="506915" cy="89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54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re et sous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 userDrawn="1"/>
        </p:nvSpPr>
        <p:spPr>
          <a:xfrm>
            <a:off x="8130366" y="11884356"/>
            <a:ext cx="994109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1603B565-C2F9-4673-B234-95C87B93E376}" type="slidenum">
              <a:rPr lang="fr-FR" sz="1400" smtClean="0"/>
              <a:pPr algn="r"/>
              <a:t>‹N°›</a:t>
            </a:fld>
            <a:endParaRPr lang="fr-FR" sz="1400" dirty="0"/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480060" y="512659"/>
            <a:ext cx="8641080" cy="78037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8" hasCustomPrompt="1"/>
          </p:nvPr>
        </p:nvSpPr>
        <p:spPr>
          <a:xfrm>
            <a:off x="481729" y="1293033"/>
            <a:ext cx="8642746" cy="7795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spcBef>
                <a:spcPts val="840"/>
              </a:spcBef>
              <a:buNone/>
              <a:defRPr sz="28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 smtClean="0"/>
              <a:t>Sous titre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3" t="-816" b="1"/>
          <a:stretch/>
        </p:blipFill>
        <p:spPr>
          <a:xfrm>
            <a:off x="8559137" y="620960"/>
            <a:ext cx="506915" cy="897082"/>
          </a:xfrm>
          <a:prstGeom prst="rect">
            <a:avLst/>
          </a:prstGeom>
        </p:spPr>
      </p:pic>
      <p:sp>
        <p:nvSpPr>
          <p:cNvPr id="11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491730" y="2987041"/>
            <a:ext cx="8617743" cy="8454391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5016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re et sous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 userDrawn="1"/>
        </p:nvSpPr>
        <p:spPr>
          <a:xfrm>
            <a:off x="8130366" y="11884356"/>
            <a:ext cx="994109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1603B565-C2F9-4673-B234-95C87B93E376}" type="slidenum">
              <a:rPr lang="fr-FR" sz="1400" smtClean="0"/>
              <a:pPr algn="r"/>
              <a:t>‹N°›</a:t>
            </a:fld>
            <a:endParaRPr lang="fr-FR" sz="1400" dirty="0"/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480060" y="512659"/>
            <a:ext cx="8641080" cy="78037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3" t="-816" b="1"/>
          <a:stretch/>
        </p:blipFill>
        <p:spPr>
          <a:xfrm>
            <a:off x="8559137" y="620960"/>
            <a:ext cx="506915" cy="897082"/>
          </a:xfrm>
          <a:prstGeom prst="rect">
            <a:avLst/>
          </a:prstGeom>
        </p:spPr>
      </p:pic>
      <p:sp>
        <p:nvSpPr>
          <p:cNvPr id="11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491730" y="2987041"/>
            <a:ext cx="8617743" cy="8454391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0321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sous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8130366" y="11884356"/>
            <a:ext cx="994109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1603B565-C2F9-4673-B234-95C87B93E376}" type="slidenum">
              <a:rPr lang="fr-FR" sz="1400" smtClean="0"/>
              <a:pPr algn="r"/>
              <a:t>‹N°›</a:t>
            </a:fld>
            <a:endParaRPr lang="fr-FR" sz="1400" dirty="0"/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481728" y="3310043"/>
            <a:ext cx="4167656" cy="3494788"/>
          </a:xfrm>
          <a:prstGeom prst="roundRect">
            <a:avLst>
              <a:gd name="adj" fmla="val 7614"/>
            </a:avLst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513397" indent="0">
              <a:buFontTx/>
              <a:buNone/>
              <a:defRPr/>
            </a:lvl2pPr>
            <a:lvl3pPr marL="902335" indent="0">
              <a:buFontTx/>
              <a:buNone/>
              <a:defRPr/>
            </a:lvl3pPr>
            <a:lvl4pPr marL="1175703" indent="0">
              <a:buFontTx/>
              <a:buNone/>
              <a:defRPr/>
            </a:lvl4pPr>
            <a:lvl5pPr marL="1562418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Modifiez les styles du texte</a:t>
            </a:r>
          </a:p>
          <a:p>
            <a:pPr lvl="0"/>
            <a:r>
              <a:rPr lang="fr-FR" dirty="0" smtClean="0"/>
              <a:t>du masque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4956818" y="3310043"/>
            <a:ext cx="4167656" cy="3494788"/>
          </a:xfrm>
          <a:prstGeom prst="roundRect">
            <a:avLst>
              <a:gd name="adj" fmla="val 7614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513397" indent="0">
              <a:buFontTx/>
              <a:buNone/>
              <a:defRPr/>
            </a:lvl2pPr>
            <a:lvl3pPr marL="902335" indent="0">
              <a:buFontTx/>
              <a:buNone/>
              <a:defRPr/>
            </a:lvl3pPr>
            <a:lvl4pPr marL="1175703" indent="0">
              <a:buFontTx/>
              <a:buNone/>
              <a:defRPr/>
            </a:lvl4pPr>
            <a:lvl5pPr marL="1562418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Modifiez les styles du texte</a:t>
            </a:r>
          </a:p>
          <a:p>
            <a:pPr lvl="0"/>
            <a:r>
              <a:rPr lang="fr-FR" dirty="0" smtClean="0"/>
              <a:t>du masque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4956818" y="7341706"/>
            <a:ext cx="4167656" cy="3494788"/>
          </a:xfrm>
          <a:prstGeom prst="roundRect">
            <a:avLst>
              <a:gd name="adj" fmla="val 7614"/>
            </a:avLst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513397" indent="0">
              <a:buFontTx/>
              <a:buNone/>
              <a:defRPr/>
            </a:lvl2pPr>
            <a:lvl3pPr marL="902335" indent="0">
              <a:buFontTx/>
              <a:buNone/>
              <a:defRPr/>
            </a:lvl3pPr>
            <a:lvl4pPr marL="1175703" indent="0">
              <a:buFontTx/>
              <a:buNone/>
              <a:defRPr/>
            </a:lvl4pPr>
            <a:lvl5pPr marL="1562418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Modifiez les styles du texte</a:t>
            </a:r>
          </a:p>
          <a:p>
            <a:pPr lvl="0"/>
            <a:r>
              <a:rPr lang="fr-FR" dirty="0" smtClean="0"/>
              <a:t>du masque</a:t>
            </a:r>
          </a:p>
        </p:txBody>
      </p:sp>
      <p:sp>
        <p:nvSpPr>
          <p:cNvPr id="16" name="Espace réservé du texte 4"/>
          <p:cNvSpPr>
            <a:spLocks noGrp="1"/>
          </p:cNvSpPr>
          <p:nvPr>
            <p:ph type="body" sz="quarter" idx="17"/>
          </p:nvPr>
        </p:nvSpPr>
        <p:spPr>
          <a:xfrm>
            <a:off x="481728" y="7341706"/>
            <a:ext cx="4167656" cy="3494788"/>
          </a:xfrm>
          <a:prstGeom prst="roundRect">
            <a:avLst>
              <a:gd name="adj" fmla="val 7614"/>
            </a:avLst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513397" indent="0">
              <a:buFontTx/>
              <a:buNone/>
              <a:defRPr/>
            </a:lvl2pPr>
            <a:lvl3pPr marL="902335" indent="0">
              <a:buFontTx/>
              <a:buNone/>
              <a:defRPr/>
            </a:lvl3pPr>
            <a:lvl4pPr marL="1175703" indent="0">
              <a:buFontTx/>
              <a:buNone/>
              <a:defRPr/>
            </a:lvl4pPr>
            <a:lvl5pPr marL="1562418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Modifiez les styles du texte</a:t>
            </a:r>
          </a:p>
          <a:p>
            <a:pPr lvl="0"/>
            <a:r>
              <a:rPr lang="fr-FR" dirty="0" smtClean="0"/>
              <a:t>du masque</a:t>
            </a: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3" t="-816" b="1"/>
          <a:stretch/>
        </p:blipFill>
        <p:spPr>
          <a:xfrm>
            <a:off x="8559137" y="620960"/>
            <a:ext cx="506915" cy="89708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80060" y="1965107"/>
            <a:ext cx="8639414" cy="53760"/>
          </a:xfrm>
          <a:prstGeom prst="rect">
            <a:avLst/>
          </a:prstGeom>
          <a:gradFill flip="none" rotWithShape="1">
            <a:gsLst>
              <a:gs pos="0">
                <a:srgbClr val="07A5E8"/>
              </a:gs>
              <a:gs pos="100000">
                <a:srgbClr val="64439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3528"/>
          </a:p>
        </p:txBody>
      </p:sp>
    </p:spTree>
    <p:extLst>
      <p:ext uri="{BB962C8B-B14F-4D97-AF65-F5344CB8AC3E}">
        <p14:creationId xmlns:p14="http://schemas.microsoft.com/office/powerpoint/2010/main" val="3102692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2" y="4787821"/>
            <a:ext cx="7271727" cy="1612979"/>
          </a:xfrm>
          <a:prstGeom prst="rect">
            <a:avLst/>
          </a:prstGeom>
          <a:solidFill>
            <a:schemeClr val="accent1"/>
          </a:solidFill>
        </p:spPr>
        <p:txBody>
          <a:bodyPr tIns="72000" bIns="0" anchor="ctr">
            <a:normAutofit/>
          </a:bodyPr>
          <a:lstStyle>
            <a:lvl1pPr marL="0" indent="0" algn="r">
              <a:buFontTx/>
              <a:buNone/>
              <a:defRPr sz="7560">
                <a:solidFill>
                  <a:schemeClr val="bg1"/>
                </a:solidFill>
              </a:defRPr>
            </a:lvl1pPr>
            <a:lvl2pPr marL="513397" indent="0" algn="r">
              <a:buFontTx/>
              <a:buNone/>
              <a:defRPr>
                <a:solidFill>
                  <a:schemeClr val="bg1"/>
                </a:solidFill>
              </a:defRPr>
            </a:lvl2pPr>
            <a:lvl3pPr marL="902335" indent="0" algn="r">
              <a:buFontTx/>
              <a:buNone/>
              <a:defRPr>
                <a:solidFill>
                  <a:schemeClr val="bg1"/>
                </a:solidFill>
              </a:defRPr>
            </a:lvl3pPr>
            <a:lvl4pPr marL="1175703" indent="0" algn="r">
              <a:buFontTx/>
              <a:buNone/>
              <a:defRPr>
                <a:solidFill>
                  <a:schemeClr val="bg1"/>
                </a:solidFill>
              </a:defRPr>
            </a:lvl4pPr>
            <a:lvl5pPr marL="1562418" indent="0" algn="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01</a:t>
            </a:r>
            <a:endParaRPr lang="fr-FR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2329474" y="6535395"/>
            <a:ext cx="7271727" cy="161280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FontTx/>
              <a:buNone/>
              <a:defRPr sz="308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 DE CHAPITRE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3" t="-816" b="1"/>
          <a:stretch/>
        </p:blipFill>
        <p:spPr>
          <a:xfrm>
            <a:off x="8559137" y="620960"/>
            <a:ext cx="506915" cy="89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69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2" y="4787821"/>
            <a:ext cx="7271727" cy="1612979"/>
          </a:xfrm>
          <a:prstGeom prst="rect">
            <a:avLst/>
          </a:prstGeom>
          <a:solidFill>
            <a:schemeClr val="accent1"/>
          </a:solidFill>
        </p:spPr>
        <p:txBody>
          <a:bodyPr tIns="72000" bIns="0" anchor="ctr">
            <a:normAutofit/>
          </a:bodyPr>
          <a:lstStyle>
            <a:lvl1pPr marL="0" indent="0" algn="r">
              <a:buFontTx/>
              <a:buNone/>
              <a:defRPr sz="7560">
                <a:solidFill>
                  <a:schemeClr val="bg1"/>
                </a:solidFill>
              </a:defRPr>
            </a:lvl1pPr>
            <a:lvl2pPr marL="513397" indent="0" algn="r">
              <a:buFontTx/>
              <a:buNone/>
              <a:defRPr>
                <a:solidFill>
                  <a:schemeClr val="bg1"/>
                </a:solidFill>
              </a:defRPr>
            </a:lvl2pPr>
            <a:lvl3pPr marL="902335" indent="0" algn="r">
              <a:buFontTx/>
              <a:buNone/>
              <a:defRPr>
                <a:solidFill>
                  <a:schemeClr val="bg1"/>
                </a:solidFill>
              </a:defRPr>
            </a:lvl3pPr>
            <a:lvl4pPr marL="1175703" indent="0" algn="r">
              <a:buFontTx/>
              <a:buNone/>
              <a:defRPr>
                <a:solidFill>
                  <a:schemeClr val="bg1"/>
                </a:solidFill>
              </a:defRPr>
            </a:lvl4pPr>
            <a:lvl5pPr marL="1562418" indent="0" algn="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01</a:t>
            </a:r>
            <a:endParaRPr lang="fr-FR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2329474" y="6535395"/>
            <a:ext cx="7271727" cy="161280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FontTx/>
              <a:buNone/>
              <a:defRPr sz="308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 DE CHAPITRE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3" t="-816" b="1"/>
          <a:stretch/>
        </p:blipFill>
        <p:spPr>
          <a:xfrm>
            <a:off x="8559137" y="620960"/>
            <a:ext cx="506915" cy="89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1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2" y="4787821"/>
            <a:ext cx="7271727" cy="1612979"/>
          </a:xfrm>
          <a:prstGeom prst="rect">
            <a:avLst/>
          </a:prstGeom>
          <a:solidFill>
            <a:schemeClr val="accent1"/>
          </a:solidFill>
        </p:spPr>
        <p:txBody>
          <a:bodyPr tIns="72000" bIns="0" anchor="ctr">
            <a:normAutofit/>
          </a:bodyPr>
          <a:lstStyle>
            <a:lvl1pPr marL="0" indent="0" algn="r">
              <a:buFontTx/>
              <a:buNone/>
              <a:defRPr sz="7560">
                <a:solidFill>
                  <a:schemeClr val="bg1"/>
                </a:solidFill>
              </a:defRPr>
            </a:lvl1pPr>
            <a:lvl2pPr marL="513397" indent="0" algn="r">
              <a:buFontTx/>
              <a:buNone/>
              <a:defRPr>
                <a:solidFill>
                  <a:schemeClr val="bg1"/>
                </a:solidFill>
              </a:defRPr>
            </a:lvl2pPr>
            <a:lvl3pPr marL="902335" indent="0" algn="r">
              <a:buFontTx/>
              <a:buNone/>
              <a:defRPr>
                <a:solidFill>
                  <a:schemeClr val="bg1"/>
                </a:solidFill>
              </a:defRPr>
            </a:lvl3pPr>
            <a:lvl4pPr marL="1175703" indent="0" algn="r">
              <a:buFontTx/>
              <a:buNone/>
              <a:defRPr>
                <a:solidFill>
                  <a:schemeClr val="bg1"/>
                </a:solidFill>
              </a:defRPr>
            </a:lvl4pPr>
            <a:lvl5pPr marL="1562418" indent="0" algn="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01</a:t>
            </a:r>
            <a:endParaRPr lang="fr-FR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2329474" y="6535215"/>
            <a:ext cx="7271727" cy="1612800"/>
          </a:xfrm>
          <a:prstGeom prst="rect">
            <a:avLst/>
          </a:prstGeom>
          <a:solidFill>
            <a:schemeClr val="accent1"/>
          </a:solidFill>
        </p:spPr>
        <p:txBody>
          <a:bodyPr tIns="46800" anchor="ctr">
            <a:normAutofit/>
          </a:bodyPr>
          <a:lstStyle>
            <a:lvl1pPr marL="0" marR="0" indent="0" algn="l" defTabSz="1280160" rtl="0" eaLnBrk="1" fontAlgn="auto" latinLnBrk="0" hangingPunct="1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 sz="308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 DE CHAPITRE</a:t>
            </a:r>
            <a:endParaRPr lang="fr-FR" dirty="0"/>
          </a:p>
        </p:txBody>
      </p:sp>
      <p:sp>
        <p:nvSpPr>
          <p:cNvPr id="6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2329472" y="8282611"/>
            <a:ext cx="6795002" cy="14785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spcBef>
                <a:spcPts val="840"/>
              </a:spcBef>
              <a:buNone/>
              <a:defRPr sz="308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fr-FR" dirty="0" smtClean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3" t="-816" b="1"/>
          <a:stretch/>
        </p:blipFill>
        <p:spPr>
          <a:xfrm>
            <a:off x="8559137" y="620960"/>
            <a:ext cx="506915" cy="89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4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2" y="4787821"/>
            <a:ext cx="7271727" cy="1612979"/>
          </a:xfrm>
          <a:prstGeom prst="rect">
            <a:avLst/>
          </a:prstGeom>
          <a:solidFill>
            <a:schemeClr val="accent2"/>
          </a:solidFill>
        </p:spPr>
        <p:txBody>
          <a:bodyPr tIns="72000" bIns="0" anchor="ctr">
            <a:normAutofit/>
          </a:bodyPr>
          <a:lstStyle>
            <a:lvl1pPr marL="0" indent="0" algn="r">
              <a:buFontTx/>
              <a:buNone/>
              <a:defRPr sz="7560">
                <a:solidFill>
                  <a:schemeClr val="bg1"/>
                </a:solidFill>
              </a:defRPr>
            </a:lvl1pPr>
            <a:lvl2pPr marL="513397" indent="0" algn="r">
              <a:buFontTx/>
              <a:buNone/>
              <a:defRPr>
                <a:solidFill>
                  <a:schemeClr val="bg1"/>
                </a:solidFill>
              </a:defRPr>
            </a:lvl2pPr>
            <a:lvl3pPr marL="902335" indent="0" algn="r">
              <a:buFontTx/>
              <a:buNone/>
              <a:defRPr>
                <a:solidFill>
                  <a:schemeClr val="bg1"/>
                </a:solidFill>
              </a:defRPr>
            </a:lvl3pPr>
            <a:lvl4pPr marL="1175703" indent="0" algn="r">
              <a:buFontTx/>
              <a:buNone/>
              <a:defRPr>
                <a:solidFill>
                  <a:schemeClr val="bg1"/>
                </a:solidFill>
              </a:defRPr>
            </a:lvl4pPr>
            <a:lvl5pPr marL="1562418" indent="0" algn="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02</a:t>
            </a:r>
            <a:endParaRPr lang="fr-FR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2329474" y="6535395"/>
            <a:ext cx="7271727" cy="1612800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>
              <a:buFontTx/>
              <a:buNone/>
              <a:defRPr sz="308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 DE CHAPITRE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3" t="-816" b="1"/>
          <a:stretch/>
        </p:blipFill>
        <p:spPr>
          <a:xfrm>
            <a:off x="8559137" y="620960"/>
            <a:ext cx="506915" cy="89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00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2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2" y="4787821"/>
            <a:ext cx="7271727" cy="1612979"/>
          </a:xfrm>
          <a:prstGeom prst="rect">
            <a:avLst/>
          </a:prstGeom>
          <a:solidFill>
            <a:schemeClr val="accent2"/>
          </a:solidFill>
        </p:spPr>
        <p:txBody>
          <a:bodyPr tIns="72000" bIns="0" anchor="ctr">
            <a:normAutofit/>
          </a:bodyPr>
          <a:lstStyle>
            <a:lvl1pPr marL="0" indent="0" algn="r">
              <a:buFontTx/>
              <a:buNone/>
              <a:defRPr sz="7560">
                <a:solidFill>
                  <a:schemeClr val="bg1"/>
                </a:solidFill>
              </a:defRPr>
            </a:lvl1pPr>
            <a:lvl2pPr marL="513397" indent="0" algn="r">
              <a:buFontTx/>
              <a:buNone/>
              <a:defRPr>
                <a:solidFill>
                  <a:schemeClr val="bg1"/>
                </a:solidFill>
              </a:defRPr>
            </a:lvl2pPr>
            <a:lvl3pPr marL="902335" indent="0" algn="r">
              <a:buFontTx/>
              <a:buNone/>
              <a:defRPr>
                <a:solidFill>
                  <a:schemeClr val="bg1"/>
                </a:solidFill>
              </a:defRPr>
            </a:lvl3pPr>
            <a:lvl4pPr marL="1175703" indent="0" algn="r">
              <a:buFontTx/>
              <a:buNone/>
              <a:defRPr>
                <a:solidFill>
                  <a:schemeClr val="bg1"/>
                </a:solidFill>
              </a:defRPr>
            </a:lvl4pPr>
            <a:lvl5pPr marL="1562418" indent="0" algn="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02</a:t>
            </a:r>
            <a:endParaRPr lang="fr-FR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2329474" y="6535395"/>
            <a:ext cx="7271727" cy="1612800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>
              <a:buFontTx/>
              <a:buNone/>
              <a:defRPr sz="308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 DE CHAPITRE</a:t>
            </a:r>
            <a:endParaRPr lang="fr-FR" dirty="0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2329472" y="8282611"/>
            <a:ext cx="6795002" cy="14785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spcBef>
                <a:spcPts val="840"/>
              </a:spcBef>
              <a:buNone/>
              <a:defRPr sz="308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fr-FR" dirty="0" smtClean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3" t="-816" b="1"/>
          <a:stretch/>
        </p:blipFill>
        <p:spPr>
          <a:xfrm>
            <a:off x="8559137" y="620960"/>
            <a:ext cx="506915" cy="89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28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e de titre, logo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607957" y="3976796"/>
            <a:ext cx="4385287" cy="2744046"/>
          </a:xfrm>
        </p:spPr>
        <p:txBody>
          <a:bodyPr anchor="b">
            <a:normAutofit/>
          </a:bodyPr>
          <a:lstStyle>
            <a:lvl1pPr algn="ctr">
              <a:defRPr sz="392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</a:t>
            </a:r>
            <a:br>
              <a:rPr lang="fr-FR" dirty="0" smtClean="0"/>
            </a:br>
            <a:r>
              <a:rPr lang="fr-FR" dirty="0" smtClean="0"/>
              <a:t>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607957" y="7254240"/>
            <a:ext cx="4385287" cy="2372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360" b="0">
                <a:solidFill>
                  <a:schemeClr val="tx1"/>
                </a:solidFill>
                <a:latin typeface="+mn-lt"/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</a:t>
            </a:r>
            <a:br>
              <a:rPr lang="fr-FR" dirty="0" smtClean="0"/>
            </a:br>
            <a:r>
              <a:rPr lang="fr-FR" dirty="0" smtClean="0"/>
              <a:t>des sous-titres </a:t>
            </a:r>
            <a:br>
              <a:rPr lang="fr-FR" dirty="0" smtClean="0"/>
            </a:br>
            <a:r>
              <a:rPr lang="fr-FR" dirty="0" smtClean="0"/>
              <a:t>du masque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1" t="29672"/>
          <a:stretch/>
        </p:blipFill>
        <p:spPr>
          <a:xfrm>
            <a:off x="0" y="2"/>
            <a:ext cx="2759173" cy="4899954"/>
          </a:xfrm>
          <a:prstGeom prst="rect">
            <a:avLst/>
          </a:prstGeom>
        </p:spPr>
      </p:pic>
      <p:cxnSp>
        <p:nvCxnSpPr>
          <p:cNvPr id="15" name="Connecteur droit 14"/>
          <p:cNvCxnSpPr/>
          <p:nvPr userDrawn="1"/>
        </p:nvCxnSpPr>
        <p:spPr>
          <a:xfrm>
            <a:off x="2834782" y="6994422"/>
            <a:ext cx="3931637" cy="0"/>
          </a:xfrm>
          <a:prstGeom prst="line">
            <a:avLst/>
          </a:prstGeom>
          <a:ln w="12700">
            <a:solidFill>
              <a:srgbClr val="009F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39" y="10960553"/>
            <a:ext cx="3986625" cy="150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66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2" y="4787821"/>
            <a:ext cx="7271727" cy="1612979"/>
          </a:xfrm>
          <a:prstGeom prst="rect">
            <a:avLst/>
          </a:prstGeom>
          <a:solidFill>
            <a:schemeClr val="accent3"/>
          </a:solidFill>
        </p:spPr>
        <p:txBody>
          <a:bodyPr tIns="72000" bIns="0" anchor="ctr">
            <a:normAutofit/>
          </a:bodyPr>
          <a:lstStyle>
            <a:lvl1pPr marL="0" indent="0" algn="r">
              <a:buFontTx/>
              <a:buNone/>
              <a:defRPr sz="7560">
                <a:solidFill>
                  <a:schemeClr val="bg1"/>
                </a:solidFill>
              </a:defRPr>
            </a:lvl1pPr>
            <a:lvl2pPr marL="513397" indent="0" algn="r">
              <a:buFontTx/>
              <a:buNone/>
              <a:defRPr>
                <a:solidFill>
                  <a:schemeClr val="bg1"/>
                </a:solidFill>
              </a:defRPr>
            </a:lvl2pPr>
            <a:lvl3pPr marL="902335" indent="0" algn="r">
              <a:buFontTx/>
              <a:buNone/>
              <a:defRPr>
                <a:solidFill>
                  <a:schemeClr val="bg1"/>
                </a:solidFill>
              </a:defRPr>
            </a:lvl3pPr>
            <a:lvl4pPr marL="1175703" indent="0" algn="r">
              <a:buFontTx/>
              <a:buNone/>
              <a:defRPr>
                <a:solidFill>
                  <a:schemeClr val="bg1"/>
                </a:solidFill>
              </a:defRPr>
            </a:lvl4pPr>
            <a:lvl5pPr marL="1562418" indent="0" algn="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03</a:t>
            </a:r>
            <a:endParaRPr lang="fr-FR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2329474" y="6535395"/>
            <a:ext cx="7271727" cy="16128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>
              <a:buFontTx/>
              <a:buNone/>
              <a:defRPr sz="308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 DE CHAPITRE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3" t="-816" b="1"/>
          <a:stretch/>
        </p:blipFill>
        <p:spPr>
          <a:xfrm>
            <a:off x="8559137" y="620960"/>
            <a:ext cx="506915" cy="89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07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3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2" y="4787821"/>
            <a:ext cx="7271727" cy="1612979"/>
          </a:xfrm>
          <a:prstGeom prst="rect">
            <a:avLst/>
          </a:prstGeom>
          <a:solidFill>
            <a:schemeClr val="accent3"/>
          </a:solidFill>
        </p:spPr>
        <p:txBody>
          <a:bodyPr tIns="72000" bIns="0" anchor="ctr">
            <a:normAutofit/>
          </a:bodyPr>
          <a:lstStyle>
            <a:lvl1pPr marL="0" indent="0" algn="r">
              <a:buFontTx/>
              <a:buNone/>
              <a:defRPr sz="7560">
                <a:solidFill>
                  <a:schemeClr val="bg1"/>
                </a:solidFill>
              </a:defRPr>
            </a:lvl1pPr>
            <a:lvl2pPr marL="513397" indent="0" algn="r">
              <a:buFontTx/>
              <a:buNone/>
              <a:defRPr>
                <a:solidFill>
                  <a:schemeClr val="bg1"/>
                </a:solidFill>
              </a:defRPr>
            </a:lvl2pPr>
            <a:lvl3pPr marL="902335" indent="0" algn="r">
              <a:buFontTx/>
              <a:buNone/>
              <a:defRPr>
                <a:solidFill>
                  <a:schemeClr val="bg1"/>
                </a:solidFill>
              </a:defRPr>
            </a:lvl3pPr>
            <a:lvl4pPr marL="1175703" indent="0" algn="r">
              <a:buFontTx/>
              <a:buNone/>
              <a:defRPr>
                <a:solidFill>
                  <a:schemeClr val="bg1"/>
                </a:solidFill>
              </a:defRPr>
            </a:lvl4pPr>
            <a:lvl5pPr marL="1562418" indent="0" algn="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03</a:t>
            </a:r>
            <a:endParaRPr lang="fr-FR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2329474" y="6535395"/>
            <a:ext cx="7271727" cy="16128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>
              <a:buFontTx/>
              <a:buNone/>
              <a:defRPr sz="308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 DE CHAPITRE</a:t>
            </a:r>
            <a:endParaRPr lang="fr-FR" dirty="0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2329472" y="8282611"/>
            <a:ext cx="6795002" cy="14785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spcBef>
                <a:spcPts val="840"/>
              </a:spcBef>
              <a:buNone/>
              <a:defRPr sz="308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fr-FR" dirty="0" smtClean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3" t="-816" b="1"/>
          <a:stretch/>
        </p:blipFill>
        <p:spPr>
          <a:xfrm>
            <a:off x="8559137" y="620960"/>
            <a:ext cx="506915" cy="89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96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2" y="4787821"/>
            <a:ext cx="7271727" cy="1612979"/>
          </a:xfrm>
          <a:prstGeom prst="rect">
            <a:avLst/>
          </a:prstGeom>
          <a:solidFill>
            <a:schemeClr val="accent4"/>
          </a:solidFill>
        </p:spPr>
        <p:txBody>
          <a:bodyPr tIns="72000" bIns="0" anchor="ctr">
            <a:normAutofit/>
          </a:bodyPr>
          <a:lstStyle>
            <a:lvl1pPr marL="0" indent="0" algn="r">
              <a:buFontTx/>
              <a:buNone/>
              <a:defRPr sz="7560">
                <a:solidFill>
                  <a:schemeClr val="bg1"/>
                </a:solidFill>
              </a:defRPr>
            </a:lvl1pPr>
            <a:lvl2pPr marL="513397" indent="0" algn="r">
              <a:buFontTx/>
              <a:buNone/>
              <a:defRPr>
                <a:solidFill>
                  <a:schemeClr val="bg1"/>
                </a:solidFill>
              </a:defRPr>
            </a:lvl2pPr>
            <a:lvl3pPr marL="902335" indent="0" algn="r">
              <a:buFontTx/>
              <a:buNone/>
              <a:defRPr>
                <a:solidFill>
                  <a:schemeClr val="bg1"/>
                </a:solidFill>
              </a:defRPr>
            </a:lvl3pPr>
            <a:lvl4pPr marL="1175703" indent="0" algn="r">
              <a:buFontTx/>
              <a:buNone/>
              <a:defRPr>
                <a:solidFill>
                  <a:schemeClr val="bg1"/>
                </a:solidFill>
              </a:defRPr>
            </a:lvl4pPr>
            <a:lvl5pPr marL="1562418" indent="0" algn="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04</a:t>
            </a:r>
            <a:endParaRPr lang="fr-FR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2329474" y="6535395"/>
            <a:ext cx="7271727" cy="1612800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>
              <a:buFontTx/>
              <a:buNone/>
              <a:defRPr sz="308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 DE CHAPITRE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3" t="-816" b="1"/>
          <a:stretch/>
        </p:blipFill>
        <p:spPr>
          <a:xfrm>
            <a:off x="8559137" y="620960"/>
            <a:ext cx="506915" cy="89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77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4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2" y="4787821"/>
            <a:ext cx="7271727" cy="1612979"/>
          </a:xfrm>
          <a:prstGeom prst="rect">
            <a:avLst/>
          </a:prstGeom>
          <a:solidFill>
            <a:schemeClr val="accent4"/>
          </a:solidFill>
        </p:spPr>
        <p:txBody>
          <a:bodyPr tIns="72000" bIns="0" anchor="ctr">
            <a:normAutofit/>
          </a:bodyPr>
          <a:lstStyle>
            <a:lvl1pPr marL="0" indent="0" algn="r">
              <a:buFontTx/>
              <a:buNone/>
              <a:defRPr sz="7560">
                <a:solidFill>
                  <a:schemeClr val="bg1"/>
                </a:solidFill>
              </a:defRPr>
            </a:lvl1pPr>
            <a:lvl2pPr marL="513397" indent="0" algn="r">
              <a:buFontTx/>
              <a:buNone/>
              <a:defRPr>
                <a:solidFill>
                  <a:schemeClr val="bg1"/>
                </a:solidFill>
              </a:defRPr>
            </a:lvl2pPr>
            <a:lvl3pPr marL="902335" indent="0" algn="r">
              <a:buFontTx/>
              <a:buNone/>
              <a:defRPr>
                <a:solidFill>
                  <a:schemeClr val="bg1"/>
                </a:solidFill>
              </a:defRPr>
            </a:lvl3pPr>
            <a:lvl4pPr marL="1175703" indent="0" algn="r">
              <a:buFontTx/>
              <a:buNone/>
              <a:defRPr>
                <a:solidFill>
                  <a:schemeClr val="bg1"/>
                </a:solidFill>
              </a:defRPr>
            </a:lvl4pPr>
            <a:lvl5pPr marL="1562418" indent="0" algn="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04</a:t>
            </a:r>
            <a:endParaRPr lang="fr-FR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2329474" y="6535395"/>
            <a:ext cx="7271727" cy="1612800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>
              <a:buFontTx/>
              <a:buNone/>
              <a:defRPr sz="308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 DE CHAPITRE</a:t>
            </a:r>
            <a:endParaRPr lang="fr-FR" dirty="0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2329472" y="8282611"/>
            <a:ext cx="6795002" cy="14785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spcBef>
                <a:spcPts val="840"/>
              </a:spcBef>
              <a:buNone/>
              <a:defRPr sz="308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fr-FR" dirty="0" smtClean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3" t="-816" b="1"/>
          <a:stretch/>
        </p:blipFill>
        <p:spPr>
          <a:xfrm>
            <a:off x="8559137" y="620960"/>
            <a:ext cx="506915" cy="89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66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 logo ble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3" t="-816" b="1"/>
          <a:stretch/>
        </p:blipFill>
        <p:spPr>
          <a:xfrm>
            <a:off x="4524834" y="11374153"/>
            <a:ext cx="551534" cy="97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20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 logo blanc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660" y="11376962"/>
            <a:ext cx="551880" cy="977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601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toutes les coleu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0060" y="2987042"/>
            <a:ext cx="8641080" cy="23384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4"/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81730" y="5458462"/>
            <a:ext cx="8627745" cy="14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755650" indent="-242253">
              <a:buFontTx/>
              <a:buBlip>
                <a:blip r:embed="rId2"/>
              </a:buBlip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/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481730" y="7073478"/>
            <a:ext cx="8627745" cy="14787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 marL="755650" indent="-242253">
              <a:buFontTx/>
              <a:buBlip>
                <a:blip r:embed="rId3"/>
              </a:buBlip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/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481730" y="8685854"/>
            <a:ext cx="8627745" cy="14787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 marL="755650" indent="-242253">
              <a:buFontTx/>
              <a:buBlip>
                <a:blip r:embed="rId4"/>
              </a:buBlip>
              <a:defRPr>
                <a:solidFill>
                  <a:schemeClr val="accent2"/>
                </a:solidFill>
              </a:defRPr>
            </a:lvl2pPr>
            <a:lvl3pPr>
              <a:buClr>
                <a:schemeClr val="accent2"/>
              </a:buClr>
              <a:defRPr/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206712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(toutes les coleu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81730" y="3309259"/>
            <a:ext cx="8627745" cy="36292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755650" indent="-242253">
              <a:buFontTx/>
              <a:buBlip>
                <a:blip r:embed="rId2"/>
              </a:buBlip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/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481730" y="7073477"/>
            <a:ext cx="8627745" cy="38974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 marL="755650" indent="-242253">
              <a:buFontTx/>
              <a:buBlip>
                <a:blip r:embed="rId3"/>
              </a:buBlip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/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5193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6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491730" y="2987041"/>
            <a:ext cx="8617743" cy="8454391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0172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us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80060" y="512659"/>
            <a:ext cx="8641080" cy="78037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0060" y="2987042"/>
            <a:ext cx="8641080" cy="84484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481729" y="1293034"/>
            <a:ext cx="8642746" cy="6720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spcBef>
                <a:spcPts val="840"/>
              </a:spcBef>
              <a:buNone/>
              <a:defRPr sz="28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Sous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19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 et image a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481727" y="2990400"/>
            <a:ext cx="4241160" cy="84470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4"/>
          </p:nvPr>
        </p:nvSpPr>
        <p:spPr>
          <a:xfrm>
            <a:off x="4881839" y="2990399"/>
            <a:ext cx="4241160" cy="844704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1611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 text et image a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481727" y="2990400"/>
            <a:ext cx="4241160" cy="84470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4"/>
          </p:nvPr>
        </p:nvSpPr>
        <p:spPr>
          <a:xfrm>
            <a:off x="4881839" y="2990399"/>
            <a:ext cx="4241160" cy="84470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480060" y="512659"/>
            <a:ext cx="8641080" cy="78037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481729" y="1293034"/>
            <a:ext cx="8642746" cy="6720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spcBef>
                <a:spcPts val="840"/>
              </a:spcBef>
              <a:buNone/>
              <a:defRPr sz="28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Sous-titre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9603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 et image a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4883313" y="2990400"/>
            <a:ext cx="4241160" cy="84470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4"/>
          </p:nvPr>
        </p:nvSpPr>
        <p:spPr>
          <a:xfrm>
            <a:off x="470768" y="2990399"/>
            <a:ext cx="4241160" cy="844704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3324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80060" y="901619"/>
            <a:ext cx="8641080" cy="78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3" t="-816" b="1"/>
          <a:stretch/>
        </p:blipFill>
        <p:spPr>
          <a:xfrm>
            <a:off x="8559137" y="620960"/>
            <a:ext cx="506915" cy="897082"/>
          </a:xfrm>
          <a:prstGeom prst="rect">
            <a:avLst/>
          </a:prstGeom>
        </p:spPr>
      </p:pic>
      <p:sp>
        <p:nvSpPr>
          <p:cNvPr id="13" name="ZoneTexte 12"/>
          <p:cNvSpPr txBox="1"/>
          <p:nvPr userDrawn="1"/>
        </p:nvSpPr>
        <p:spPr>
          <a:xfrm>
            <a:off x="8130366" y="11884356"/>
            <a:ext cx="994109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1603B565-C2F9-4673-B234-95C87B93E376}" type="slidenum">
              <a:rPr lang="fr-FR" sz="1400" smtClean="0"/>
              <a:pPr algn="r"/>
              <a:t>‹N°›</a:t>
            </a:fld>
            <a:endParaRPr lang="fr-FR" sz="1400" dirty="0"/>
          </a:p>
        </p:txBody>
      </p:sp>
      <p:sp>
        <p:nvSpPr>
          <p:cNvPr id="2057" name="Espace réservé du texte 2056"/>
          <p:cNvSpPr>
            <a:spLocks noGrp="1"/>
          </p:cNvSpPr>
          <p:nvPr>
            <p:ph type="body" idx="1"/>
          </p:nvPr>
        </p:nvSpPr>
        <p:spPr>
          <a:xfrm>
            <a:off x="480060" y="2987042"/>
            <a:ext cx="8641080" cy="844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80060" y="1965107"/>
            <a:ext cx="8639414" cy="53760"/>
          </a:xfrm>
          <a:prstGeom prst="rect">
            <a:avLst/>
          </a:prstGeom>
          <a:gradFill flip="none" rotWithShape="1">
            <a:gsLst>
              <a:gs pos="0">
                <a:srgbClr val="07A5E8"/>
              </a:gs>
              <a:gs pos="100000">
                <a:srgbClr val="64439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3528"/>
          </a:p>
        </p:txBody>
      </p:sp>
    </p:spTree>
    <p:extLst>
      <p:ext uri="{BB962C8B-B14F-4D97-AF65-F5344CB8AC3E}">
        <p14:creationId xmlns:p14="http://schemas.microsoft.com/office/powerpoint/2010/main" val="363777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85" r:id="rId3"/>
    <p:sldLayoutId id="2147483702" r:id="rId4"/>
    <p:sldLayoutId id="2147483701" r:id="rId5"/>
    <p:sldLayoutId id="2147483674" r:id="rId6"/>
    <p:sldLayoutId id="2147483676" r:id="rId7"/>
    <p:sldLayoutId id="2147483688" r:id="rId8"/>
    <p:sldLayoutId id="2147483689" r:id="rId9"/>
    <p:sldLayoutId id="2147483690" r:id="rId10"/>
    <p:sldLayoutId id="2147483691" r:id="rId11"/>
    <p:sldLayoutId id="2147483703" r:id="rId12"/>
    <p:sldLayoutId id="2147483704" r:id="rId13"/>
    <p:sldLayoutId id="2147483692" r:id="rId14"/>
    <p:sldLayoutId id="2147483675" r:id="rId15"/>
    <p:sldLayoutId id="2147483700" r:id="rId16"/>
    <p:sldLayoutId id="2147483696" r:id="rId17"/>
    <p:sldLayoutId id="2147483693" r:id="rId18"/>
    <p:sldLayoutId id="2147483697" r:id="rId19"/>
    <p:sldLayoutId id="2147483694" r:id="rId20"/>
    <p:sldLayoutId id="2147483698" r:id="rId21"/>
    <p:sldLayoutId id="2147483695" r:id="rId22"/>
    <p:sldLayoutId id="2147483699" r:id="rId23"/>
    <p:sldLayoutId id="2147483686" r:id="rId24"/>
    <p:sldLayoutId id="2147483687" r:id="rId25"/>
  </p:sldLayoutIdLst>
  <p:timing>
    <p:tnLst>
      <p:par>
        <p:cTn id="1" dur="indefinite" restart="never" nodeType="tmRoot"/>
      </p:par>
    </p:tnLst>
  </p:timing>
  <p:txStyles>
    <p:titleStyle>
      <a:lvl1pPr algn="l" defTabSz="1280160" rtl="0" eaLnBrk="1" latinLnBrk="0" hangingPunct="1">
        <a:lnSpc>
          <a:spcPct val="80000"/>
        </a:lnSpc>
        <a:spcBef>
          <a:spcPts val="84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0050" indent="-400050" algn="l" defTabSz="1280160" rtl="0" eaLnBrk="1" latinLnBrk="0" hangingPunct="1">
        <a:lnSpc>
          <a:spcPct val="90000"/>
        </a:lnSpc>
        <a:spcBef>
          <a:spcPts val="840"/>
        </a:spcBef>
        <a:buSzPct val="120000"/>
        <a:buFontTx/>
        <a:buBlip>
          <a:blip r:embed="rId28"/>
        </a:buBlip>
        <a:defRPr sz="252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55650" indent="-244475" algn="l" defTabSz="1280160" rtl="0" eaLnBrk="1" latinLnBrk="0" hangingPunct="1">
        <a:lnSpc>
          <a:spcPct val="100000"/>
        </a:lnSpc>
        <a:spcBef>
          <a:spcPts val="840"/>
        </a:spcBef>
        <a:buSzPct val="120000"/>
        <a:buFontTx/>
        <a:buBlip>
          <a:blip r:embed="rId29"/>
        </a:buBlip>
        <a:tabLst>
          <a:tab pos="1762443" algn="l"/>
        </a:tabLst>
        <a:defRPr sz="196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marR="0" indent="-240030" algn="l" defTabSz="1280160" rtl="0" eaLnBrk="1" fontAlgn="auto" latinLnBrk="0" hangingPunct="1">
        <a:lnSpc>
          <a:spcPct val="90000"/>
        </a:lnSpc>
        <a:spcBef>
          <a:spcPts val="840"/>
        </a:spcBef>
        <a:spcAft>
          <a:spcPts val="0"/>
        </a:spcAft>
        <a:buClrTx/>
        <a:buSzTx/>
        <a:buFont typeface="Arial" panose="020B0604020202020204" pitchFamily="34" charset="0"/>
        <a:buChar char="•"/>
        <a:tabLst>
          <a:tab pos="1762443" algn="l"/>
        </a:tabLst>
        <a:defRPr sz="1540" kern="1200">
          <a:solidFill>
            <a:schemeClr val="tx1"/>
          </a:solidFill>
          <a:latin typeface="+mn-lt"/>
          <a:ea typeface="+mn-ea"/>
          <a:cs typeface="+mn-cs"/>
        </a:defRPr>
      </a:lvl3pPr>
      <a:lvl4pPr marL="1415733" marR="0" indent="-240030" algn="l" defTabSz="1280160" rtl="0" eaLnBrk="1" fontAlgn="auto" latinLnBrk="0" hangingPunct="1">
        <a:lnSpc>
          <a:spcPct val="90000"/>
        </a:lnSpc>
        <a:spcBef>
          <a:spcPts val="840"/>
        </a:spcBef>
        <a:spcAft>
          <a:spcPts val="0"/>
        </a:spcAft>
        <a:buClrTx/>
        <a:buSzTx/>
        <a:buFont typeface="Arial" panose="020B0604020202020204" pitchFamily="34" charset="0"/>
        <a:buChar char="•"/>
        <a:tabLst>
          <a:tab pos="1762443" algn="l"/>
        </a:tabLst>
        <a:defRPr sz="1540" kern="1200">
          <a:solidFill>
            <a:schemeClr val="tx1"/>
          </a:solidFill>
          <a:latin typeface="+mn-lt"/>
          <a:ea typeface="+mn-ea"/>
          <a:cs typeface="+mn-cs"/>
        </a:defRPr>
      </a:lvl4pPr>
      <a:lvl5pPr marL="1802448" marR="0" indent="-240030" algn="l" defTabSz="1280160" rtl="0" eaLnBrk="1" fontAlgn="auto" latinLnBrk="0" hangingPunct="1">
        <a:lnSpc>
          <a:spcPct val="90000"/>
        </a:lnSpc>
        <a:spcBef>
          <a:spcPts val="840"/>
        </a:spcBef>
        <a:spcAft>
          <a:spcPts val="0"/>
        </a:spcAft>
        <a:buClrTx/>
        <a:buSzTx/>
        <a:buFont typeface="Arial" panose="020B0604020202020204" pitchFamily="34" charset="0"/>
        <a:buChar char="•"/>
        <a:tabLst>
          <a:tab pos="1762443" algn="l"/>
        </a:tabLst>
        <a:defRPr sz="154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69779" y="1"/>
            <a:ext cx="2076995" cy="357808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960" b="1" dirty="0">
                <a:solidFill>
                  <a:schemeClr val="tx2">
                    <a:lumMod val="75000"/>
                  </a:schemeClr>
                </a:solidFill>
              </a:rPr>
              <a:t>Notice</a:t>
            </a:r>
            <a:endParaRPr lang="en-GB" sz="14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fr-FR" sz="1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sz="1400" b="1" dirty="0">
                <a:solidFill>
                  <a:schemeClr val="accent1"/>
                </a:solidFill>
              </a:rPr>
              <a:t>Couverture</a:t>
            </a:r>
          </a:p>
          <a:p>
            <a:endParaRPr lang="fr-FR" sz="1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sz="1400" dirty="0">
                <a:solidFill>
                  <a:schemeClr val="tx2">
                    <a:lumMod val="75000"/>
                  </a:schemeClr>
                </a:solidFill>
              </a:rPr>
              <a:t>Texte</a:t>
            </a:r>
          </a:p>
          <a:p>
            <a:r>
              <a:rPr lang="fr-FR" sz="1400" dirty="0">
                <a:solidFill>
                  <a:schemeClr val="tx2">
                    <a:lumMod val="75000"/>
                  </a:schemeClr>
                </a:solidFill>
              </a:rPr>
              <a:t>Polices : </a:t>
            </a:r>
          </a:p>
          <a:p>
            <a:pPr marL="240030" indent="-240030">
              <a:buFontTx/>
              <a:buChar char="-"/>
            </a:pPr>
            <a:r>
              <a:rPr lang="fr-FR" sz="1400" dirty="0">
                <a:solidFill>
                  <a:schemeClr val="tx2">
                    <a:lumMod val="75000"/>
                  </a:schemeClr>
                </a:solidFill>
              </a:rPr>
              <a:t>Titre : Century Gothic – Bold - 28pts</a:t>
            </a:r>
          </a:p>
          <a:p>
            <a:pPr marL="240030" indent="-240030">
              <a:buFontTx/>
              <a:buChar char="-"/>
            </a:pPr>
            <a:r>
              <a:rPr lang="fr-FR" sz="1400" dirty="0">
                <a:solidFill>
                  <a:schemeClr val="tx2">
                    <a:lumMod val="75000"/>
                  </a:schemeClr>
                </a:solidFill>
              </a:rPr>
              <a:t>Sous-titre : Century Gothic 24pts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196545" y="1831473"/>
            <a:ext cx="9174480" cy="903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4380" tIns="67190" rIns="134380" bIns="67190" numCol="1" anchor="t" anchorCtr="0" compatLnSpc="1">
            <a:prstTxWarp prst="textNoShape">
              <a:avLst/>
            </a:prstTxWarp>
            <a:noAutofit/>
          </a:bodyPr>
          <a:lstStyle>
            <a:lvl1pPr algn="l" defTabSz="477838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104377"/>
                </a:solidFill>
                <a:latin typeface="Century Gothic"/>
                <a:ea typeface="MS PGothic" pitchFamily="34" charset="-128"/>
                <a:cs typeface="Century Gothic"/>
              </a:defRPr>
            </a:lvl1pPr>
            <a:lvl2pPr algn="l" defTabSz="47783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04377"/>
                </a:solidFill>
                <a:latin typeface="Century Gothic" charset="0"/>
                <a:ea typeface="MS PGothic" pitchFamily="34" charset="-128"/>
                <a:cs typeface="Century Gothic" charset="0"/>
              </a:defRPr>
            </a:lvl2pPr>
            <a:lvl3pPr algn="l" defTabSz="47783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04377"/>
                </a:solidFill>
                <a:latin typeface="Century Gothic" charset="0"/>
                <a:ea typeface="MS PGothic" pitchFamily="34" charset="-128"/>
                <a:cs typeface="Century Gothic" charset="0"/>
              </a:defRPr>
            </a:lvl3pPr>
            <a:lvl4pPr algn="l" defTabSz="47783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04377"/>
                </a:solidFill>
                <a:latin typeface="Century Gothic" charset="0"/>
                <a:ea typeface="MS PGothic" pitchFamily="34" charset="-128"/>
                <a:cs typeface="Century Gothic" charset="0"/>
              </a:defRPr>
            </a:lvl4pPr>
            <a:lvl5pPr algn="l" defTabSz="477838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104377"/>
                </a:solidFill>
                <a:latin typeface="Century Gothic" charset="0"/>
                <a:ea typeface="MS PGothic" pitchFamily="34" charset="-128"/>
                <a:cs typeface="Century Gothic" charset="0"/>
              </a:defRPr>
            </a:lvl5pPr>
            <a:lvl6pPr marL="420807" algn="l" defTabSz="479252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E"/>
                </a:solidFill>
                <a:latin typeface="Century Gothic" charset="0"/>
                <a:ea typeface="ＭＳ Ｐゴシック" charset="0"/>
              </a:defRPr>
            </a:lvl6pPr>
            <a:lvl7pPr marL="841614" algn="l" defTabSz="479252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E"/>
                </a:solidFill>
                <a:latin typeface="Century Gothic" charset="0"/>
                <a:ea typeface="ＭＳ Ｐゴシック" charset="0"/>
              </a:defRPr>
            </a:lvl7pPr>
            <a:lvl8pPr marL="1262421" algn="l" defTabSz="479252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E"/>
                </a:solidFill>
                <a:latin typeface="Century Gothic" charset="0"/>
                <a:ea typeface="ＭＳ Ｐゴシック" charset="0"/>
              </a:defRPr>
            </a:lvl8pPr>
            <a:lvl9pPr marL="1683228" algn="l" defTabSz="479252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E"/>
                </a:solidFill>
                <a:latin typeface="Century Gothic" charset="0"/>
                <a:ea typeface="ＭＳ Ｐゴシック" charset="0"/>
              </a:defRPr>
            </a:lvl9pPr>
          </a:lstStyle>
          <a:p>
            <a:r>
              <a:rPr lang="fr-FR" sz="1540" b="1" dirty="0" err="1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Ayming</a:t>
            </a:r>
            <a:r>
              <a:rPr lang="fr-FR" sz="1540" b="1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 est un Groupe international de conseil implanté dans 16 pays</a:t>
            </a:r>
            <a:r>
              <a:rPr lang="fr-FR" sz="154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, né du rapprochement d’Alma Consulting Group et de </a:t>
            </a:r>
            <a:r>
              <a:rPr lang="fr-FR" sz="1540" dirty="0" err="1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Lowendalmasaï</a:t>
            </a:r>
            <a:r>
              <a:rPr lang="fr-FR" sz="154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, deux leaders du conseil en amélioration de la performance des entreprises. </a:t>
            </a:r>
            <a:endParaRPr lang="fr-FR" sz="1540" dirty="0" smtClean="0">
              <a:solidFill>
                <a:schemeClr val="tx1"/>
              </a:solidFill>
              <a:latin typeface="Century Gothic" pitchFamily="34" charset="0"/>
              <a:cs typeface="Century Gothic" pitchFamily="34" charset="0"/>
            </a:endParaRPr>
          </a:p>
          <a:p>
            <a:r>
              <a:rPr lang="fr-FR" sz="1540" dirty="0" err="1" smtClean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Ayming</a:t>
            </a:r>
            <a:r>
              <a:rPr lang="fr-FR" sz="1540" dirty="0" smtClean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 </a:t>
            </a:r>
            <a:r>
              <a:rPr lang="fr-FR" sz="154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intervient dans trois grands domaines d’expertise : les performances RH, les performances des opérations (achats stratégiques, indirects, BFR,…), et les performances Finance &amp; Innovation.</a:t>
            </a:r>
          </a:p>
          <a:p>
            <a:pPr algn="just"/>
            <a:endParaRPr lang="fr-FR" altLang="fr-FR" sz="1540" b="1" dirty="0">
              <a:solidFill>
                <a:schemeClr val="tx1"/>
              </a:solidFill>
              <a:latin typeface="Century Gothic" pitchFamily="34" charset="0"/>
              <a:ea typeface="+mn-ea"/>
              <a:cs typeface="Century Gothic" pitchFamily="34" charset="0"/>
            </a:endParaRPr>
          </a:p>
          <a:p>
            <a:pPr algn="just"/>
            <a:endParaRPr lang="fr-FR" altLang="fr-FR" sz="1540" b="1" dirty="0">
              <a:solidFill>
                <a:schemeClr val="tx1"/>
              </a:solidFill>
              <a:latin typeface="Century Gothic" pitchFamily="34" charset="0"/>
              <a:ea typeface="+mn-ea"/>
              <a:cs typeface="Century Gothic" pitchFamily="34" charset="0"/>
            </a:endParaRPr>
          </a:p>
          <a:p>
            <a:r>
              <a:rPr lang="fr-FR" sz="154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Dans le cadre de notre essor, nous recherchons </a:t>
            </a:r>
            <a:r>
              <a:rPr lang="fr-FR" sz="1540" b="1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un(e) Consultant(e)</a:t>
            </a:r>
            <a:r>
              <a:rPr lang="fr-FR" sz="154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 </a:t>
            </a:r>
            <a:r>
              <a:rPr lang="fr-FR" sz="1540" dirty="0" smtClean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pour </a:t>
            </a:r>
            <a:r>
              <a:rPr lang="fr-FR" sz="154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notre BL Finance &amp; Innovation  performance dont l'activité concerne  l'accompagnement des sociétés innovantes pour l'obtention de financements nationaux (CIR, CII, JEI) autour de leurs projets R&amp;D</a:t>
            </a:r>
            <a:r>
              <a:rPr lang="fr-FR" sz="1540" dirty="0" smtClean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. </a:t>
            </a:r>
            <a:r>
              <a:rPr lang="fr-FR" sz="154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/>
            </a:r>
            <a:br>
              <a:rPr lang="fr-FR" sz="154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</a:br>
            <a:r>
              <a:rPr lang="fr-FR" sz="154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Vous aurez en charge la valorisation et la formalisation des projets R&amp;D de nos clients en vue de l'établissement de demandes de Crédit d'Impôt Recherche. Vous serez également Responsable de la gestion en autonomie d’un portefeuille clients.</a:t>
            </a:r>
            <a:br>
              <a:rPr lang="fr-FR" sz="154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</a:br>
            <a:r>
              <a:rPr lang="fr-FR" sz="1540" b="1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/>
            </a:r>
            <a:br>
              <a:rPr lang="fr-FR" sz="1540" b="1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</a:br>
            <a:r>
              <a:rPr lang="fr-FR" sz="1540" b="1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Vos missions :</a:t>
            </a:r>
            <a:r>
              <a:rPr lang="fr-FR" sz="154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/>
            </a:r>
            <a:br>
              <a:rPr lang="fr-FR" sz="154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</a:br>
            <a:r>
              <a:rPr lang="fr-FR" sz="154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- Comprendre et identifier les projets R&amp;D éligibles au CIR,</a:t>
            </a:r>
            <a:br>
              <a:rPr lang="fr-FR" sz="154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</a:br>
            <a:r>
              <a:rPr lang="fr-FR" sz="154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- Faire </a:t>
            </a:r>
            <a:r>
              <a:rPr lang="fr-FR" sz="1540" dirty="0" smtClean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une veille technologique des problématiques scientifiques de nos clients,</a:t>
            </a:r>
            <a:r>
              <a:rPr lang="fr-FR" sz="154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/>
            </a:r>
            <a:br>
              <a:rPr lang="fr-FR" sz="154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</a:br>
            <a:r>
              <a:rPr lang="fr-FR" sz="154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- Rédiger une documentation technique pour le Ministère de la </a:t>
            </a:r>
            <a:r>
              <a:rPr lang="fr-FR" sz="1540" dirty="0" smtClean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Recherche,</a:t>
            </a:r>
          </a:p>
          <a:p>
            <a:r>
              <a:rPr lang="fr-FR" sz="1540" dirty="0" smtClean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- Assurer </a:t>
            </a:r>
            <a:r>
              <a:rPr lang="fr-FR" sz="1540" dirty="0" smtClean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la gestion de la relation clients.</a:t>
            </a:r>
            <a:r>
              <a:rPr lang="fr-FR" sz="154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/>
            </a:r>
            <a:br>
              <a:rPr lang="fr-FR" sz="154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</a:br>
            <a:r>
              <a:rPr lang="fr-FR" sz="154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Nous vous formerons à l'analyse financière des coûts de R&amp;D.</a:t>
            </a:r>
            <a:br>
              <a:rPr lang="fr-FR" sz="154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</a:br>
            <a:r>
              <a:rPr lang="fr-FR" sz="154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/>
            </a:r>
            <a:br>
              <a:rPr lang="fr-FR" sz="154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</a:br>
            <a:r>
              <a:rPr lang="fr-FR" sz="1540" b="1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De formation Ingénieur, Docteur en Sciences ou Master 2 dans les domaines scientifiques de </a:t>
            </a:r>
            <a:r>
              <a:rPr lang="fr-FR" sz="1540" b="1" dirty="0" smtClean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l’Electronique, la Mécanique. </a:t>
            </a:r>
          </a:p>
          <a:p>
            <a:endParaRPr lang="fr-FR" sz="1540" b="1" dirty="0" smtClean="0">
              <a:solidFill>
                <a:schemeClr val="tx1"/>
              </a:solidFill>
              <a:latin typeface="Century Gothic" pitchFamily="34" charset="0"/>
              <a:cs typeface="Century Gothic" pitchFamily="34" charset="0"/>
            </a:endParaRPr>
          </a:p>
          <a:p>
            <a:r>
              <a:rPr lang="fr-FR" sz="1540" dirty="0" smtClean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Vous </a:t>
            </a:r>
            <a:r>
              <a:rPr lang="fr-FR" sz="154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êtes enthousiaste, réactif(</a:t>
            </a:r>
            <a:r>
              <a:rPr lang="fr-FR" sz="1540" dirty="0" err="1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ve</a:t>
            </a:r>
            <a:r>
              <a:rPr lang="fr-FR" sz="154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) et </a:t>
            </a:r>
            <a:r>
              <a:rPr lang="fr-FR" sz="1540" dirty="0" smtClean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tourné(e) </a:t>
            </a:r>
            <a:r>
              <a:rPr lang="fr-FR" sz="154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vers l'action.</a:t>
            </a:r>
            <a:br>
              <a:rPr lang="fr-FR" sz="154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</a:br>
            <a:r>
              <a:rPr lang="fr-FR" sz="154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Vous êtes reconnu(e) </a:t>
            </a:r>
            <a:r>
              <a:rPr lang="fr-FR" sz="1540" dirty="0" smtClean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pour </a:t>
            </a:r>
            <a:r>
              <a:rPr lang="fr-FR" sz="154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votre professionnalisme et votre goût pour les défis.</a:t>
            </a:r>
            <a:br>
              <a:rPr lang="fr-FR" sz="154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</a:br>
            <a:endParaRPr lang="fr-FR" sz="1540" dirty="0" smtClean="0">
              <a:solidFill>
                <a:schemeClr val="tx1"/>
              </a:solidFill>
              <a:latin typeface="Century Gothic" pitchFamily="34" charset="0"/>
              <a:cs typeface="Century Gothic" pitchFamily="34" charset="0"/>
            </a:endParaRPr>
          </a:p>
          <a:p>
            <a:r>
              <a:rPr lang="fr-FR" sz="1540" dirty="0" smtClean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Rejoignez </a:t>
            </a:r>
            <a:r>
              <a:rPr lang="fr-FR" sz="154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nos équipes passionnées par ce métier diversifié et évolutif et participez avec nous à cette aventure ambitieuse au sein de notre Groupe innovant et dynamique.</a:t>
            </a:r>
            <a:br>
              <a:rPr lang="fr-FR" sz="154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</a:br>
            <a:r>
              <a:rPr lang="fr-FR" sz="154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/>
            </a:r>
            <a:br>
              <a:rPr lang="fr-FR" sz="154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</a:br>
            <a:r>
              <a:rPr lang="fr-FR" sz="154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Poste à pourvoir en CDI sur notre site de </a:t>
            </a:r>
            <a:r>
              <a:rPr lang="fr-FR" sz="1540" dirty="0" smtClean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Lyon, </a:t>
            </a:r>
            <a:r>
              <a:rPr lang="fr-FR" sz="154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des déplacements chez les clients sont à prévoir.</a:t>
            </a:r>
            <a:br>
              <a:rPr lang="fr-FR" sz="154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</a:br>
            <a:r>
              <a:rPr lang="fr-FR" sz="154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Rémunération globale (fixe + </a:t>
            </a:r>
            <a:r>
              <a:rPr lang="fr-FR" sz="1540" dirty="0" smtClean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variable), </a:t>
            </a:r>
            <a:r>
              <a:rPr lang="fr-FR" sz="154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selon profil et strate de séniorité.</a:t>
            </a:r>
            <a:br>
              <a:rPr lang="fr-FR" sz="154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</a:br>
            <a:r>
              <a:rPr lang="fr-FR" sz="1540" dirty="0"/>
              <a:t/>
            </a:r>
            <a:br>
              <a:rPr lang="fr-FR" sz="1540" dirty="0"/>
            </a:br>
            <a:r>
              <a:rPr lang="fr-FR" altLang="fr-FR" sz="154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/>
            </a:r>
            <a:br>
              <a:rPr lang="fr-FR" altLang="fr-FR" sz="1540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</a:br>
            <a:r>
              <a:rPr lang="fr-FR" sz="1540" b="1" u="sng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Merci d’envoyer CV + lettre de motivation à</a:t>
            </a:r>
            <a:r>
              <a:rPr lang="fr-FR" sz="1540" b="1" dirty="0">
                <a:solidFill>
                  <a:schemeClr val="tx1"/>
                </a:solidFill>
                <a:latin typeface="Century Gothic" pitchFamily="34" charset="0"/>
                <a:cs typeface="Century Gothic" pitchFamily="34" charset="0"/>
              </a:rPr>
              <a:t> : </a:t>
            </a:r>
            <a:r>
              <a:rPr lang="fr-FR" sz="1540" b="1" dirty="0">
                <a:solidFill>
                  <a:schemeClr val="tx1"/>
                </a:solidFill>
                <a:latin typeface="Century Gothic" pitchFamily="34" charset="0"/>
              </a:rPr>
              <a:t>recrutement-innovation-et-taxes@ayming.com</a:t>
            </a:r>
            <a:r>
              <a:rPr lang="fr-FR" sz="1540" dirty="0"/>
              <a:t/>
            </a:r>
            <a:br>
              <a:rPr lang="fr-FR" sz="1540" dirty="0"/>
            </a:br>
            <a:endParaRPr lang="fr-FR" altLang="fr-FR" sz="1540" b="1" dirty="0">
              <a:solidFill>
                <a:schemeClr val="tx1"/>
              </a:solidFill>
              <a:latin typeface="Century Gothic" pitchFamily="34" charset="0"/>
              <a:cs typeface="Century Gothic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215545" y="431191"/>
            <a:ext cx="7020747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1960" b="1" dirty="0">
                <a:latin typeface="Century Gothic" pitchFamily="34" charset="0"/>
                <a:cs typeface="Century Gothic" pitchFamily="34" charset="0"/>
              </a:rPr>
              <a:t>Consultant(e) </a:t>
            </a:r>
            <a:r>
              <a:rPr lang="fr-FR" altLang="fr-FR" sz="1960" b="1" dirty="0" smtClean="0">
                <a:latin typeface="Century Gothic" pitchFamily="34" charset="0"/>
                <a:cs typeface="Century Gothic" pitchFamily="34" charset="0"/>
              </a:rPr>
              <a:t>en </a:t>
            </a:r>
            <a:r>
              <a:rPr lang="fr-FR" altLang="fr-FR" sz="1960" b="1" dirty="0">
                <a:latin typeface="Century Gothic" pitchFamily="34" charset="0"/>
                <a:cs typeface="Century Gothic" pitchFamily="34" charset="0"/>
              </a:rPr>
              <a:t>Financement de l'Innovation H/F (CDI)</a:t>
            </a:r>
          </a:p>
          <a:p>
            <a:pPr algn="ctr"/>
            <a:r>
              <a:rPr lang="fr-FR" altLang="fr-FR" sz="1960" b="1" dirty="0" smtClean="0">
                <a:latin typeface="Century Gothic" pitchFamily="34" charset="0"/>
                <a:cs typeface="Century Gothic" pitchFamily="34" charset="0"/>
              </a:rPr>
              <a:t>LYON (69)</a:t>
            </a:r>
            <a:endParaRPr lang="fr-FR" sz="1960" dirty="0"/>
          </a:p>
        </p:txBody>
      </p:sp>
    </p:spTree>
    <p:extLst>
      <p:ext uri="{BB962C8B-B14F-4D97-AF65-F5344CB8AC3E}">
        <p14:creationId xmlns:p14="http://schemas.microsoft.com/office/powerpoint/2010/main" val="390470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 Alma 4:3">
  <a:themeElements>
    <a:clrScheme name="Alma consulting group">
      <a:dk1>
        <a:srgbClr val="7C7C7C"/>
      </a:dk1>
      <a:lt1>
        <a:sysClr val="window" lastClr="FFFFFF"/>
      </a:lt1>
      <a:dk2>
        <a:srgbClr val="95979A"/>
      </a:dk2>
      <a:lt2>
        <a:srgbClr val="FFFFFF"/>
      </a:lt2>
      <a:accent1>
        <a:srgbClr val="009FE3"/>
      </a:accent1>
      <a:accent2>
        <a:srgbClr val="68378D"/>
      </a:accent2>
      <a:accent3>
        <a:srgbClr val="EB5D40"/>
      </a:accent3>
      <a:accent4>
        <a:srgbClr val="51B9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lm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s Alma" ma:contentTypeID="0x0101008CC45978B8DE4964B8A47E99124D37EC0038516F87D544DC41A29887FEB2C5D53E" ma:contentTypeVersion="1" ma:contentTypeDescription="Documents Alma" ma:contentTypeScope="" ma:versionID="0ef5172d6abeabae58435a7cd00f22ea">
  <xsd:schema xmlns:xsd="http://www.w3.org/2001/XMLSchema" xmlns:xs="http://www.w3.org/2001/XMLSchema" xmlns:p="http://schemas.microsoft.com/office/2006/metadata/properties" xmlns:ns2="9e554c7d-b918-43c3-98f7-8f8dbd5def57" xmlns:ns3="4475454f-1f54-4426-9850-fd7a8bac1e04" targetNamespace="http://schemas.microsoft.com/office/2006/metadata/properties" ma:root="true" ma:fieldsID="2ffde0da9427d5eaa2bdb9dc216f0acb" ns2:_="" ns3:_="">
    <xsd:import namespace="9e554c7d-b918-43c3-98f7-8f8dbd5def57"/>
    <xsd:import namespace="4475454f-1f54-4426-9850-fd7a8bac1e04"/>
    <xsd:element name="properties">
      <xsd:complexType>
        <xsd:sequence>
          <xsd:element name="documentManagement">
            <xsd:complexType>
              <xsd:all>
                <xsd:element ref="ns2:ife7e5db69324a76985a9b2a24bbdfe1" minOccurs="0"/>
                <xsd:element ref="ns2:TaxCatchAll" minOccurs="0"/>
                <xsd:element ref="ns2:TaxCatchAllLabel" minOccurs="0"/>
                <xsd:element ref="ns2:pe1ff285d62b4d35af30b548efb0e918" minOccurs="0"/>
                <xsd:element ref="ns2:dbc5296bd05d425880a6517502953c83" minOccurs="0"/>
                <xsd:element ref="ns2:oee0fa05c9224bb597b0076ba724108a" minOccurs="0"/>
                <xsd:element ref="ns2:ldfe8ef2d400460a8e14ced7aec63768" minOccurs="0"/>
                <xsd:element ref="ns2:l8cf3cf44e3741e1b01ce29c23063d5d" minOccurs="0"/>
                <xsd:element ref="ns3:Doc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54c7d-b918-43c3-98f7-8f8dbd5def57" elementFormDefault="qualified">
    <xsd:import namespace="http://schemas.microsoft.com/office/2006/documentManagement/types"/>
    <xsd:import namespace="http://schemas.microsoft.com/office/infopath/2007/PartnerControls"/>
    <xsd:element name="ife7e5db69324a76985a9b2a24bbdfe1" ma:index="8" nillable="true" ma:taxonomy="true" ma:internalName="ife7e5db69324a76985a9b2a24bbdfe1" ma:taxonomyFieldName="ALMACGBusinessUnit" ma:displayName="Business Unit" ma:fieldId="{2fe7e5db-6932-4a76-985a-9b2a24bbdfe1}" ma:sspId="ce767d4c-ebfb-44c9-b0e9-c9cd2213673a" ma:termSetId="2c42dabf-068b-4ee5-86e3-9d0712a8bf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Colonne Attraper tout de Taxonomie" ma:description="" ma:hidden="true" ma:list="{150c08b2-dbd9-49aa-afdc-c59183f3534a}" ma:internalName="TaxCatchAll" ma:showField="CatchAllData" ma:web="9e554c7d-b918-43c3-98f7-8f8dbd5def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Colonne Attraper tout de Taxonomie1" ma:description="" ma:hidden="true" ma:list="{150c08b2-dbd9-49aa-afdc-c59183f3534a}" ma:internalName="TaxCatchAllLabel" ma:readOnly="true" ma:showField="CatchAllDataLabel" ma:web="9e554c7d-b918-43c3-98f7-8f8dbd5def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e1ff285d62b4d35af30b548efb0e918" ma:index="12" nillable="true" ma:taxonomy="true" ma:internalName="pe1ff285d62b4d35af30b548efb0e918" ma:taxonomyFieldName="ALMACGProductFamily" ma:displayName="Famille de produits" ma:default="" ma:fieldId="{9e1ff285-d62b-4d35-af30-b548efb0e918}" ma:taxonomyMulti="true" ma:sspId="ce767d4c-ebfb-44c9-b0e9-c9cd2213673a" ma:termSetId="8faf7fd2-d6c7-46fe-854f-cd97ee96c5d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bc5296bd05d425880a6517502953c83" ma:index="14" nillable="true" ma:taxonomy="true" ma:internalName="dbc5296bd05d425880a6517502953c83" ma:taxonomyFieldName="ALMACGStep" ma:displayName="Etape" ma:fieldId="{dbc5296b-d05d-4258-80a6-517502953c83}" ma:sspId="ce767d4c-ebfb-44c9-b0e9-c9cd2213673a" ma:termSetId="ac5c222c-70aa-4237-8bf7-4bc533af09a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ee0fa05c9224bb597b0076ba724108a" ma:index="16" nillable="true" ma:taxonomy="true" ma:internalName="oee0fa05c9224bb597b0076ba724108a" ma:taxonomyFieldName="ALMACGExpertise" ma:displayName="Expertise" ma:fieldId="{8ee0fa05-c922-4bb5-97b0-076ba724108a}" ma:sspId="ce767d4c-ebfb-44c9-b0e9-c9cd2213673a" ma:termSetId="7c824082-d483-4856-af08-dc2f43f231e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dfe8ef2d400460a8e14ced7aec63768" ma:index="18" nillable="true" ma:taxonomy="true" ma:internalName="ldfe8ef2d400460a8e14ced7aec63768" ma:taxonomyFieldName="ALMACGDocumentType" ma:displayName="Type de documents" ma:fieldId="{5dfe8ef2-d400-460a-8e14-ced7aec63768}" ma:sspId="ce767d4c-ebfb-44c9-b0e9-c9cd2213673a" ma:termSetId="582f98fd-ddbd-4b16-9de3-94e97b9c4e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8cf3cf44e3741e1b01ce29c23063d5d" ma:index="20" nillable="true" ma:taxonomy="true" ma:internalName="l8cf3cf44e3741e1b01ce29c23063d5d" ma:taxonomyFieldName="ALMACGPublishingType" ma:displayName="Type de publication" ma:fieldId="{58cf3cf4-4e37-41e1-b01c-e29c23063d5d}" ma:sspId="ce767d4c-ebfb-44c9-b0e9-c9cd2213673a" ma:termSetId="c2c5415a-a57a-4df4-8ba5-ceb1cccb46d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75454f-1f54-4426-9850-fd7a8bac1e04" elementFormDefault="qualified">
    <xsd:import namespace="http://schemas.microsoft.com/office/2006/documentManagement/types"/>
    <xsd:import namespace="http://schemas.microsoft.com/office/infopath/2007/PartnerControls"/>
    <xsd:element name="DocType" ma:index="22" nillable="true" ma:displayName="DocType" ma:internalName="DocTyp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fe7e5db69324a76985a9b2a24bbdfe1 xmlns="9e554c7d-b918-43c3-98f7-8f8dbd5def57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</TermName>
          <TermId xmlns="http://schemas.microsoft.com/office/infopath/2007/PartnerControls">0add79b2-aead-40bd-8739-aa4029cfa289</TermId>
        </TermInfo>
      </Terms>
    </ife7e5db69324a76985a9b2a24bbdfe1>
    <TaxCatchAll xmlns="9e554c7d-b918-43c3-98f7-8f8dbd5def57">
      <Value>28</Value>
    </TaxCatchAll>
    <oee0fa05c9224bb597b0076ba724108a xmlns="9e554c7d-b918-43c3-98f7-8f8dbd5def57">
      <Terms xmlns="http://schemas.microsoft.com/office/infopath/2007/PartnerControls"/>
    </oee0fa05c9224bb597b0076ba724108a>
    <pe1ff285d62b4d35af30b548efb0e918 xmlns="9e554c7d-b918-43c3-98f7-8f8dbd5def57">
      <Terms xmlns="http://schemas.microsoft.com/office/infopath/2007/PartnerControls"/>
    </pe1ff285d62b4d35af30b548efb0e918>
    <ldfe8ef2d400460a8e14ced7aec63768 xmlns="9e554c7d-b918-43c3-98f7-8f8dbd5def57">
      <Terms xmlns="http://schemas.microsoft.com/office/infopath/2007/PartnerControls"/>
    </ldfe8ef2d400460a8e14ced7aec63768>
    <dbc5296bd05d425880a6517502953c83 xmlns="9e554c7d-b918-43c3-98f7-8f8dbd5def57">
      <Terms xmlns="http://schemas.microsoft.com/office/infopath/2007/PartnerControls"/>
    </dbc5296bd05d425880a6517502953c83>
    <l8cf3cf44e3741e1b01ce29c23063d5d xmlns="9e554c7d-b918-43c3-98f7-8f8dbd5def57">
      <Terms xmlns="http://schemas.microsoft.com/office/infopath/2007/PartnerControls"/>
    </l8cf3cf44e3741e1b01ce29c23063d5d>
    <DocType xmlns="4475454f-1f54-4426-9850-fd7a8bac1e04">Présentation PPT</DocTyp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1922DB-1CEC-4DDE-BC06-81AD82F051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554c7d-b918-43c3-98f7-8f8dbd5def57"/>
    <ds:schemaRef ds:uri="4475454f-1f54-4426-9850-fd7a8bac1e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5AC1F3-9986-4DEC-BD0E-C2D7BF6BCA95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http://www.w3.org/XML/1998/namespace"/>
    <ds:schemaRef ds:uri="http://schemas.openxmlformats.org/package/2006/metadata/core-properties"/>
    <ds:schemaRef ds:uri="4475454f-1f54-4426-9850-fd7a8bac1e04"/>
    <ds:schemaRef ds:uri="9e554c7d-b918-43c3-98f7-8f8dbd5def57"/>
  </ds:schemaRefs>
</ds:datastoreItem>
</file>

<file path=customXml/itemProps3.xml><?xml version="1.0" encoding="utf-8"?>
<ds:datastoreItem xmlns:ds="http://schemas.openxmlformats.org/officeDocument/2006/customXml" ds:itemID="{CDD53861-18F5-490B-A721-14BA05612F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1195</TotalTime>
  <Words>73</Words>
  <Application>Microsoft Office PowerPoint</Application>
  <PresentationFormat>A3 (297 x 420 mm)</PresentationFormat>
  <Paragraphs>19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MS PGothic</vt:lpstr>
      <vt:lpstr>Arial</vt:lpstr>
      <vt:lpstr>Calibri</vt:lpstr>
      <vt:lpstr>Century Gothic</vt:lpstr>
      <vt:lpstr>Masque Alma 4:3</vt:lpstr>
      <vt:lpstr>Présentation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Masque Ayming - Corporate</dc:title>
  <dc:creator>iclozel@ayming.com</dc:creator>
  <cp:lastModifiedBy>CLOZEL Ingrid</cp:lastModifiedBy>
  <cp:revision>93</cp:revision>
  <cp:lastPrinted>2017-10-13T15:07:17Z</cp:lastPrinted>
  <dcterms:created xsi:type="dcterms:W3CDTF">2016-01-29T10:39:18Z</dcterms:created>
  <dcterms:modified xsi:type="dcterms:W3CDTF">2017-10-13T15:07:48Z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0x0101008CC45978B8DE4964B8A47E99124D37EC0038516F87D544DC41A29887FEB2C5D53E</vt:lpwstr>
  </property>
  <property fmtid="{D5CDD505-2E9C-101B-9397-08002B2CF9AE}" pid="3" name="ALMACGDocumentType">
    <vt:lpwstr/>
  </property>
  <property fmtid="{D5CDD505-2E9C-101B-9397-08002B2CF9AE}" pid="4" name="ALMACGBusinessUnit">
    <vt:lpwstr>28;#Corporate|0add79b2-aead-40bd-8739-aa4029cfa289</vt:lpwstr>
  </property>
  <property fmtid="{D5CDD505-2E9C-101B-9397-08002B2CF9AE}" pid="5" name="ALMACGProductFamily">
    <vt:lpwstr/>
  </property>
  <property fmtid="{D5CDD505-2E9C-101B-9397-08002B2CF9AE}" pid="6" name="ALMACGExpertise">
    <vt:lpwstr/>
  </property>
  <property fmtid="{D5CDD505-2E9C-101B-9397-08002B2CF9AE}" pid="7" name="ALMACGStep">
    <vt:lpwstr/>
  </property>
  <property fmtid="{D5CDD505-2E9C-101B-9397-08002B2CF9AE}" pid="8" name="ALMACGPublishingType">
    <vt:lpwstr/>
  </property>
</Properties>
</file>